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8"/>
  </p:notesMasterIdLst>
  <p:sldIdLst>
    <p:sldId id="323" r:id="rId2"/>
    <p:sldId id="324" r:id="rId3"/>
    <p:sldId id="325" r:id="rId4"/>
    <p:sldId id="326" r:id="rId5"/>
    <p:sldId id="328" r:id="rId6"/>
    <p:sldId id="327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204ED0-C0D4-42DD-9B67-F7C4CFFB0FF0}" v="680" dt="2020-10-01T11:28:48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29" autoAdjust="0"/>
  </p:normalViewPr>
  <p:slideViewPr>
    <p:cSldViewPr>
      <p:cViewPr varScale="1">
        <p:scale>
          <a:sx n="63" d="100"/>
          <a:sy n="63" d="100"/>
        </p:scale>
        <p:origin x="72" y="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08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els Peder Nielsen" userId="3a5b1d08-1028-459f-b01a-3a7641df7b7e" providerId="ADAL" clId="{1A204ED0-C0D4-42DD-9B67-F7C4CFFB0FF0}"/>
    <pc:docChg chg="custSel addSld delSld modSld sldOrd modMainMaster">
      <pc:chgData name="Niels Peder Nielsen" userId="3a5b1d08-1028-459f-b01a-3a7641df7b7e" providerId="ADAL" clId="{1A204ED0-C0D4-42DD-9B67-F7C4CFFB0FF0}" dt="2020-10-01T11:28:48.965" v="820" actId="20577"/>
      <pc:docMkLst>
        <pc:docMk/>
      </pc:docMkLst>
      <pc:sldChg chg="del">
        <pc:chgData name="Niels Peder Nielsen" userId="3a5b1d08-1028-459f-b01a-3a7641df7b7e" providerId="ADAL" clId="{1A204ED0-C0D4-42DD-9B67-F7C4CFFB0FF0}" dt="2020-10-01T09:17:36.734" v="694" actId="47"/>
        <pc:sldMkLst>
          <pc:docMk/>
          <pc:sldMk cId="0" sldId="265"/>
        </pc:sldMkLst>
      </pc:sldChg>
      <pc:sldChg chg="modSp del mod">
        <pc:chgData name="Niels Peder Nielsen" userId="3a5b1d08-1028-459f-b01a-3a7641df7b7e" providerId="ADAL" clId="{1A204ED0-C0D4-42DD-9B67-F7C4CFFB0FF0}" dt="2020-10-01T09:17:31.858" v="692" actId="47"/>
        <pc:sldMkLst>
          <pc:docMk/>
          <pc:sldMk cId="0" sldId="277"/>
        </pc:sldMkLst>
        <pc:spChg chg="mod">
          <ac:chgData name="Niels Peder Nielsen" userId="3a5b1d08-1028-459f-b01a-3a7641df7b7e" providerId="ADAL" clId="{1A204ED0-C0D4-42DD-9B67-F7C4CFFB0FF0}" dt="2020-10-01T08:23:51.339" v="21" actId="20577"/>
          <ac:spMkLst>
            <pc:docMk/>
            <pc:sldMk cId="0" sldId="277"/>
            <ac:spMk id="30722" creationId="{00000000-0000-0000-0000-000000000000}"/>
          </ac:spMkLst>
        </pc:spChg>
      </pc:sldChg>
      <pc:sldChg chg="del">
        <pc:chgData name="Niels Peder Nielsen" userId="3a5b1d08-1028-459f-b01a-3a7641df7b7e" providerId="ADAL" clId="{1A204ED0-C0D4-42DD-9B67-F7C4CFFB0FF0}" dt="2020-10-01T09:06:39.808" v="442" actId="47"/>
        <pc:sldMkLst>
          <pc:docMk/>
          <pc:sldMk cId="0" sldId="282"/>
        </pc:sldMkLst>
      </pc:sldChg>
      <pc:sldChg chg="del">
        <pc:chgData name="Niels Peder Nielsen" userId="3a5b1d08-1028-459f-b01a-3a7641df7b7e" providerId="ADAL" clId="{1A204ED0-C0D4-42DD-9B67-F7C4CFFB0FF0}" dt="2020-10-01T08:57:05.242" v="350" actId="47"/>
        <pc:sldMkLst>
          <pc:docMk/>
          <pc:sldMk cId="0" sldId="283"/>
        </pc:sldMkLst>
      </pc:sldChg>
      <pc:sldChg chg="modSp del mod">
        <pc:chgData name="Niels Peder Nielsen" userId="3a5b1d08-1028-459f-b01a-3a7641df7b7e" providerId="ADAL" clId="{1A204ED0-C0D4-42DD-9B67-F7C4CFFB0FF0}" dt="2020-10-01T09:17:39.788" v="695" actId="47"/>
        <pc:sldMkLst>
          <pc:docMk/>
          <pc:sldMk cId="0" sldId="286"/>
        </pc:sldMkLst>
        <pc:spChg chg="mod">
          <ac:chgData name="Niels Peder Nielsen" userId="3a5b1d08-1028-459f-b01a-3a7641df7b7e" providerId="ADAL" clId="{1A204ED0-C0D4-42DD-9B67-F7C4CFFB0FF0}" dt="2020-10-01T08:28:28.506" v="23" actId="27636"/>
          <ac:spMkLst>
            <pc:docMk/>
            <pc:sldMk cId="0" sldId="286"/>
            <ac:spMk id="78851" creationId="{00000000-0000-0000-0000-000000000000}"/>
          </ac:spMkLst>
        </pc:spChg>
      </pc:sldChg>
      <pc:sldChg chg="del">
        <pc:chgData name="Niels Peder Nielsen" userId="3a5b1d08-1028-459f-b01a-3a7641df7b7e" providerId="ADAL" clId="{1A204ED0-C0D4-42DD-9B67-F7C4CFFB0FF0}" dt="2020-10-01T09:17:42.474" v="696" actId="47"/>
        <pc:sldMkLst>
          <pc:docMk/>
          <pc:sldMk cId="0" sldId="299"/>
        </pc:sldMkLst>
      </pc:sldChg>
      <pc:sldChg chg="del">
        <pc:chgData name="Niels Peder Nielsen" userId="3a5b1d08-1028-459f-b01a-3a7641df7b7e" providerId="ADAL" clId="{1A204ED0-C0D4-42DD-9B67-F7C4CFFB0FF0}" dt="2020-10-01T09:17:34.346" v="693" actId="47"/>
        <pc:sldMkLst>
          <pc:docMk/>
          <pc:sldMk cId="0" sldId="310"/>
        </pc:sldMkLst>
      </pc:sldChg>
      <pc:sldChg chg="addSp modSp del mod">
        <pc:chgData name="Niels Peder Nielsen" userId="3a5b1d08-1028-459f-b01a-3a7641df7b7e" providerId="ADAL" clId="{1A204ED0-C0D4-42DD-9B67-F7C4CFFB0FF0}" dt="2020-10-01T08:54:13.252" v="335" actId="47"/>
        <pc:sldMkLst>
          <pc:docMk/>
          <pc:sldMk cId="1737741389" sldId="315"/>
        </pc:sldMkLst>
        <pc:spChg chg="mod">
          <ac:chgData name="Niels Peder Nielsen" userId="3a5b1d08-1028-459f-b01a-3a7641df7b7e" providerId="ADAL" clId="{1A204ED0-C0D4-42DD-9B67-F7C4CFFB0FF0}" dt="2020-10-01T08:39:39.278" v="117" actId="20577"/>
          <ac:spMkLst>
            <pc:docMk/>
            <pc:sldMk cId="1737741389" sldId="315"/>
            <ac:spMk id="28674" creationId="{00000000-0000-0000-0000-000000000000}"/>
          </ac:spMkLst>
        </pc:spChg>
        <pc:spChg chg="mod">
          <ac:chgData name="Niels Peder Nielsen" userId="3a5b1d08-1028-459f-b01a-3a7641df7b7e" providerId="ADAL" clId="{1A204ED0-C0D4-42DD-9B67-F7C4CFFB0FF0}" dt="2020-10-01T08:39:22.174" v="115" actId="14100"/>
          <ac:spMkLst>
            <pc:docMk/>
            <pc:sldMk cId="1737741389" sldId="315"/>
            <ac:spMk id="75779" creationId="{00000000-0000-0000-0000-000000000000}"/>
          </ac:spMkLst>
        </pc:spChg>
        <pc:picChg chg="add mod modCrop">
          <ac:chgData name="Niels Peder Nielsen" userId="3a5b1d08-1028-459f-b01a-3a7641df7b7e" providerId="ADAL" clId="{1A204ED0-C0D4-42DD-9B67-F7C4CFFB0FF0}" dt="2020-10-01T08:37:27.192" v="103" actId="1076"/>
          <ac:picMkLst>
            <pc:docMk/>
            <pc:sldMk cId="1737741389" sldId="315"/>
            <ac:picMk id="3" creationId="{1EA59F91-D692-4453-88CE-7F802998B29B}"/>
          </ac:picMkLst>
        </pc:picChg>
      </pc:sldChg>
      <pc:sldChg chg="del">
        <pc:chgData name="Niels Peder Nielsen" userId="3a5b1d08-1028-459f-b01a-3a7641df7b7e" providerId="ADAL" clId="{1A204ED0-C0D4-42DD-9B67-F7C4CFFB0FF0}" dt="2020-10-01T09:06:49.750" v="443" actId="47"/>
        <pc:sldMkLst>
          <pc:docMk/>
          <pc:sldMk cId="3180836894" sldId="316"/>
        </pc:sldMkLst>
      </pc:sldChg>
      <pc:sldChg chg="del">
        <pc:chgData name="Niels Peder Nielsen" userId="3a5b1d08-1028-459f-b01a-3a7641df7b7e" providerId="ADAL" clId="{1A204ED0-C0D4-42DD-9B67-F7C4CFFB0FF0}" dt="2020-10-01T08:57:02.904" v="349" actId="47"/>
        <pc:sldMkLst>
          <pc:docMk/>
          <pc:sldMk cId="2618048611" sldId="317"/>
        </pc:sldMkLst>
      </pc:sldChg>
      <pc:sldChg chg="add del">
        <pc:chgData name="Niels Peder Nielsen" userId="3a5b1d08-1028-459f-b01a-3a7641df7b7e" providerId="ADAL" clId="{1A204ED0-C0D4-42DD-9B67-F7C4CFFB0FF0}" dt="2020-10-01T08:54:24.982" v="340" actId="47"/>
        <pc:sldMkLst>
          <pc:docMk/>
          <pc:sldMk cId="2436502007" sldId="318"/>
        </pc:sldMkLst>
      </pc:sldChg>
      <pc:sldChg chg="add del">
        <pc:chgData name="Niels Peder Nielsen" userId="3a5b1d08-1028-459f-b01a-3a7641df7b7e" providerId="ADAL" clId="{1A204ED0-C0D4-42DD-9B67-F7C4CFFB0FF0}" dt="2020-10-01T08:54:21.175" v="339" actId="47"/>
        <pc:sldMkLst>
          <pc:docMk/>
          <pc:sldMk cId="1294295755" sldId="319"/>
        </pc:sldMkLst>
      </pc:sldChg>
      <pc:sldChg chg="add del">
        <pc:chgData name="Niels Peder Nielsen" userId="3a5b1d08-1028-459f-b01a-3a7641df7b7e" providerId="ADAL" clId="{1A204ED0-C0D4-42DD-9B67-F7C4CFFB0FF0}" dt="2020-10-01T08:54:19.789" v="338" actId="47"/>
        <pc:sldMkLst>
          <pc:docMk/>
          <pc:sldMk cId="1120160008" sldId="320"/>
        </pc:sldMkLst>
      </pc:sldChg>
      <pc:sldChg chg="add del">
        <pc:chgData name="Niels Peder Nielsen" userId="3a5b1d08-1028-459f-b01a-3a7641df7b7e" providerId="ADAL" clId="{1A204ED0-C0D4-42DD-9B67-F7C4CFFB0FF0}" dt="2020-10-01T08:54:14.271" v="336" actId="47"/>
        <pc:sldMkLst>
          <pc:docMk/>
          <pc:sldMk cId="2423812635" sldId="321"/>
        </pc:sldMkLst>
      </pc:sldChg>
      <pc:sldChg chg="add del">
        <pc:chgData name="Niels Peder Nielsen" userId="3a5b1d08-1028-459f-b01a-3a7641df7b7e" providerId="ADAL" clId="{1A204ED0-C0D4-42DD-9B67-F7C4CFFB0FF0}" dt="2020-10-01T08:54:15.114" v="337" actId="47"/>
        <pc:sldMkLst>
          <pc:docMk/>
          <pc:sldMk cId="907607214" sldId="322"/>
        </pc:sldMkLst>
      </pc:sldChg>
      <pc:sldChg chg="modSp add mod ord modAnim">
        <pc:chgData name="Niels Peder Nielsen" userId="3a5b1d08-1028-459f-b01a-3a7641df7b7e" providerId="ADAL" clId="{1A204ED0-C0D4-42DD-9B67-F7C4CFFB0FF0}" dt="2020-10-01T08:53:50.877" v="334"/>
        <pc:sldMkLst>
          <pc:docMk/>
          <pc:sldMk cId="702011238" sldId="323"/>
        </pc:sldMkLst>
        <pc:spChg chg="mod">
          <ac:chgData name="Niels Peder Nielsen" userId="3a5b1d08-1028-459f-b01a-3a7641df7b7e" providerId="ADAL" clId="{1A204ED0-C0D4-42DD-9B67-F7C4CFFB0FF0}" dt="2020-10-01T08:52:55.515" v="330" actId="113"/>
          <ac:spMkLst>
            <pc:docMk/>
            <pc:sldMk cId="702011238" sldId="323"/>
            <ac:spMk id="75779" creationId="{00000000-0000-0000-0000-000000000000}"/>
          </ac:spMkLst>
        </pc:spChg>
      </pc:sldChg>
      <pc:sldChg chg="modSp add modAnim">
        <pc:chgData name="Niels Peder Nielsen" userId="3a5b1d08-1028-459f-b01a-3a7641df7b7e" providerId="ADAL" clId="{1A204ED0-C0D4-42DD-9B67-F7C4CFFB0FF0}" dt="2020-10-01T08:59:40.924" v="366" actId="20577"/>
        <pc:sldMkLst>
          <pc:docMk/>
          <pc:sldMk cId="3299023136" sldId="324"/>
        </pc:sldMkLst>
        <pc:spChg chg="mod">
          <ac:chgData name="Niels Peder Nielsen" userId="3a5b1d08-1028-459f-b01a-3a7641df7b7e" providerId="ADAL" clId="{1A204ED0-C0D4-42DD-9B67-F7C4CFFB0FF0}" dt="2020-10-01T08:59:40.924" v="366" actId="20577"/>
          <ac:spMkLst>
            <pc:docMk/>
            <pc:sldMk cId="3299023136" sldId="324"/>
            <ac:spMk id="75779" creationId="{00000000-0000-0000-0000-000000000000}"/>
          </ac:spMkLst>
        </pc:spChg>
      </pc:sldChg>
      <pc:sldChg chg="modSp add modAnim">
        <pc:chgData name="Niels Peder Nielsen" userId="3a5b1d08-1028-459f-b01a-3a7641df7b7e" providerId="ADAL" clId="{1A204ED0-C0D4-42DD-9B67-F7C4CFFB0FF0}" dt="2020-10-01T09:04:05.252" v="441" actId="20577"/>
        <pc:sldMkLst>
          <pc:docMk/>
          <pc:sldMk cId="3654329559" sldId="325"/>
        </pc:sldMkLst>
        <pc:spChg chg="mod">
          <ac:chgData name="Niels Peder Nielsen" userId="3a5b1d08-1028-459f-b01a-3a7641df7b7e" providerId="ADAL" clId="{1A204ED0-C0D4-42DD-9B67-F7C4CFFB0FF0}" dt="2020-10-01T09:04:05.252" v="441" actId="20577"/>
          <ac:spMkLst>
            <pc:docMk/>
            <pc:sldMk cId="3654329559" sldId="325"/>
            <ac:spMk id="75779" creationId="{00000000-0000-0000-0000-000000000000}"/>
          </ac:spMkLst>
        </pc:spChg>
      </pc:sldChg>
      <pc:sldChg chg="modSp add modAnim">
        <pc:chgData name="Niels Peder Nielsen" userId="3a5b1d08-1028-459f-b01a-3a7641df7b7e" providerId="ADAL" clId="{1A204ED0-C0D4-42DD-9B67-F7C4CFFB0FF0}" dt="2020-10-01T09:17:08.531" v="690" actId="114"/>
        <pc:sldMkLst>
          <pc:docMk/>
          <pc:sldMk cId="808309298" sldId="326"/>
        </pc:sldMkLst>
        <pc:spChg chg="mod">
          <ac:chgData name="Niels Peder Nielsen" userId="3a5b1d08-1028-459f-b01a-3a7641df7b7e" providerId="ADAL" clId="{1A204ED0-C0D4-42DD-9B67-F7C4CFFB0FF0}" dt="2020-10-01T09:17:08.531" v="690" actId="114"/>
          <ac:spMkLst>
            <pc:docMk/>
            <pc:sldMk cId="808309298" sldId="326"/>
            <ac:spMk id="75779" creationId="{00000000-0000-0000-0000-000000000000}"/>
          </ac:spMkLst>
        </pc:spChg>
      </pc:sldChg>
      <pc:sldChg chg="modSp add modAnim">
        <pc:chgData name="Niels Peder Nielsen" userId="3a5b1d08-1028-459f-b01a-3a7641df7b7e" providerId="ADAL" clId="{1A204ED0-C0D4-42DD-9B67-F7C4CFFB0FF0}" dt="2020-10-01T11:24:41.958" v="702" actId="113"/>
        <pc:sldMkLst>
          <pc:docMk/>
          <pc:sldMk cId="1105462918" sldId="327"/>
        </pc:sldMkLst>
        <pc:spChg chg="mod">
          <ac:chgData name="Niels Peder Nielsen" userId="3a5b1d08-1028-459f-b01a-3a7641df7b7e" providerId="ADAL" clId="{1A204ED0-C0D4-42DD-9B67-F7C4CFFB0FF0}" dt="2020-10-01T11:24:41.958" v="702" actId="113"/>
          <ac:spMkLst>
            <pc:docMk/>
            <pc:sldMk cId="1105462918" sldId="327"/>
            <ac:spMk id="75779" creationId="{00000000-0000-0000-0000-000000000000}"/>
          </ac:spMkLst>
        </pc:spChg>
      </pc:sldChg>
      <pc:sldChg chg="modSp add modAnim">
        <pc:chgData name="Niels Peder Nielsen" userId="3a5b1d08-1028-459f-b01a-3a7641df7b7e" providerId="ADAL" clId="{1A204ED0-C0D4-42DD-9B67-F7C4CFFB0FF0}" dt="2020-10-01T11:28:48.965" v="820" actId="20577"/>
        <pc:sldMkLst>
          <pc:docMk/>
          <pc:sldMk cId="1090578155" sldId="328"/>
        </pc:sldMkLst>
        <pc:spChg chg="mod">
          <ac:chgData name="Niels Peder Nielsen" userId="3a5b1d08-1028-459f-b01a-3a7641df7b7e" providerId="ADAL" clId="{1A204ED0-C0D4-42DD-9B67-F7C4CFFB0FF0}" dt="2020-10-01T11:28:48.965" v="820" actId="20577"/>
          <ac:spMkLst>
            <pc:docMk/>
            <pc:sldMk cId="1090578155" sldId="328"/>
            <ac:spMk id="75779" creationId="{00000000-0000-0000-0000-000000000000}"/>
          </ac:spMkLst>
        </pc:spChg>
      </pc:sldChg>
      <pc:sldChg chg="add del">
        <pc:chgData name="Niels Peder Nielsen" userId="3a5b1d08-1028-459f-b01a-3a7641df7b7e" providerId="ADAL" clId="{1A204ED0-C0D4-42DD-9B67-F7C4CFFB0FF0}" dt="2020-10-01T09:17:26.127" v="691" actId="47"/>
        <pc:sldMkLst>
          <pc:docMk/>
          <pc:sldMk cId="3993447998" sldId="328"/>
        </pc:sldMkLst>
      </pc:sldChg>
      <pc:sldMasterChg chg="modTransition modSldLayout">
        <pc:chgData name="Niels Peder Nielsen" userId="3a5b1d08-1028-459f-b01a-3a7641df7b7e" providerId="ADAL" clId="{1A204ED0-C0D4-42DD-9B67-F7C4CFFB0FF0}" dt="2020-10-01T08:28:28.329" v="22"/>
        <pc:sldMasterMkLst>
          <pc:docMk/>
          <pc:sldMasterMk cId="570872355" sldId="2147483778"/>
        </pc:sldMasterMkLst>
        <pc:sldLayoutChg chg="modTransition">
          <pc:chgData name="Niels Peder Nielsen" userId="3a5b1d08-1028-459f-b01a-3a7641df7b7e" providerId="ADAL" clId="{1A204ED0-C0D4-42DD-9B67-F7C4CFFB0FF0}" dt="2020-10-01T08:28:28.329" v="22"/>
          <pc:sldLayoutMkLst>
            <pc:docMk/>
            <pc:sldMasterMk cId="570872355" sldId="2147483778"/>
            <pc:sldLayoutMk cId="2383479848" sldId="2147483780"/>
          </pc:sldLayoutMkLst>
        </pc:sldLayoutChg>
        <pc:sldLayoutChg chg="modTransition">
          <pc:chgData name="Niels Peder Nielsen" userId="3a5b1d08-1028-459f-b01a-3a7641df7b7e" providerId="ADAL" clId="{1A204ED0-C0D4-42DD-9B67-F7C4CFFB0FF0}" dt="2020-10-01T08:28:28.329" v="22"/>
          <pc:sldLayoutMkLst>
            <pc:docMk/>
            <pc:sldMasterMk cId="570872355" sldId="2147483778"/>
            <pc:sldLayoutMk cId="250793202" sldId="2147483782"/>
          </pc:sldLayoutMkLst>
        </pc:sldLayoutChg>
        <pc:sldLayoutChg chg="modTransition">
          <pc:chgData name="Niels Peder Nielsen" userId="3a5b1d08-1028-459f-b01a-3a7641df7b7e" providerId="ADAL" clId="{1A204ED0-C0D4-42DD-9B67-F7C4CFFB0FF0}" dt="2020-10-01T08:28:28.329" v="22"/>
          <pc:sldLayoutMkLst>
            <pc:docMk/>
            <pc:sldMasterMk cId="570872355" sldId="2147483778"/>
            <pc:sldLayoutMk cId="1870187241" sldId="2147483784"/>
          </pc:sldLayoutMkLst>
        </pc:sldLayoutChg>
      </pc:sldMasterChg>
      <pc:sldMasterChg chg="modTransition modSldLayout">
        <pc:chgData name="Niels Peder Nielsen" userId="3a5b1d08-1028-459f-b01a-3a7641df7b7e" providerId="ADAL" clId="{1A204ED0-C0D4-42DD-9B67-F7C4CFFB0FF0}" dt="2020-10-01T08:28:34.890" v="24"/>
        <pc:sldMasterMkLst>
          <pc:docMk/>
          <pc:sldMasterMk cId="3263801877" sldId="2147483790"/>
        </pc:sldMasterMkLst>
        <pc:sldLayoutChg chg="modTransition">
          <pc:chgData name="Niels Peder Nielsen" userId="3a5b1d08-1028-459f-b01a-3a7641df7b7e" providerId="ADAL" clId="{1A204ED0-C0D4-42DD-9B67-F7C4CFFB0FF0}" dt="2020-10-01T08:28:34.890" v="24"/>
          <pc:sldLayoutMkLst>
            <pc:docMk/>
            <pc:sldMasterMk cId="3263801877" sldId="2147483790"/>
            <pc:sldLayoutMk cId="2393932431" sldId="2147483792"/>
          </pc:sldLayoutMkLst>
        </pc:sldLayoutChg>
        <pc:sldLayoutChg chg="modTransition">
          <pc:chgData name="Niels Peder Nielsen" userId="3a5b1d08-1028-459f-b01a-3a7641df7b7e" providerId="ADAL" clId="{1A204ED0-C0D4-42DD-9B67-F7C4CFFB0FF0}" dt="2020-10-01T08:28:34.890" v="24"/>
          <pc:sldLayoutMkLst>
            <pc:docMk/>
            <pc:sldMasterMk cId="3263801877" sldId="2147483790"/>
            <pc:sldLayoutMk cId="2610914118" sldId="2147483794"/>
          </pc:sldLayoutMkLst>
        </pc:sldLayoutChg>
        <pc:sldLayoutChg chg="modTransition">
          <pc:chgData name="Niels Peder Nielsen" userId="3a5b1d08-1028-459f-b01a-3a7641df7b7e" providerId="ADAL" clId="{1A204ED0-C0D4-42DD-9B67-F7C4CFFB0FF0}" dt="2020-10-01T08:28:34.890" v="24"/>
          <pc:sldLayoutMkLst>
            <pc:docMk/>
            <pc:sldMasterMk cId="3263801877" sldId="2147483790"/>
            <pc:sldLayoutMk cId="1326873640" sldId="2147483796"/>
          </pc:sldLayoutMkLst>
        </pc:sldLayoutChg>
      </pc:sldMasterChg>
      <pc:sldMasterChg chg="modTransition modSldLayout">
        <pc:chgData name="Niels Peder Nielsen" userId="3a5b1d08-1028-459f-b01a-3a7641df7b7e" providerId="ADAL" clId="{1A204ED0-C0D4-42DD-9B67-F7C4CFFB0FF0}" dt="2020-10-01T08:28:36.010" v="25"/>
        <pc:sldMasterMkLst>
          <pc:docMk/>
          <pc:sldMasterMk cId="370310466" sldId="2147483807"/>
        </pc:sldMasterMkLst>
        <pc:sldLayoutChg chg="modTransition">
          <pc:chgData name="Niels Peder Nielsen" userId="3a5b1d08-1028-459f-b01a-3a7641df7b7e" providerId="ADAL" clId="{1A204ED0-C0D4-42DD-9B67-F7C4CFFB0FF0}" dt="2020-10-01T08:28:36.010" v="25"/>
          <pc:sldLayoutMkLst>
            <pc:docMk/>
            <pc:sldMasterMk cId="370310466" sldId="2147483807"/>
            <pc:sldLayoutMk cId="3343726101" sldId="2147483809"/>
          </pc:sldLayoutMkLst>
        </pc:sldLayoutChg>
        <pc:sldLayoutChg chg="modTransition">
          <pc:chgData name="Niels Peder Nielsen" userId="3a5b1d08-1028-459f-b01a-3a7641df7b7e" providerId="ADAL" clId="{1A204ED0-C0D4-42DD-9B67-F7C4CFFB0FF0}" dt="2020-10-01T08:28:36.010" v="25"/>
          <pc:sldLayoutMkLst>
            <pc:docMk/>
            <pc:sldMasterMk cId="370310466" sldId="2147483807"/>
            <pc:sldLayoutMk cId="1612860271" sldId="2147483811"/>
          </pc:sldLayoutMkLst>
        </pc:sldLayoutChg>
        <pc:sldLayoutChg chg="modTransition">
          <pc:chgData name="Niels Peder Nielsen" userId="3a5b1d08-1028-459f-b01a-3a7641df7b7e" providerId="ADAL" clId="{1A204ED0-C0D4-42DD-9B67-F7C4CFFB0FF0}" dt="2020-10-01T08:28:36.010" v="25"/>
          <pc:sldLayoutMkLst>
            <pc:docMk/>
            <pc:sldMasterMk cId="370310466" sldId="2147483807"/>
            <pc:sldLayoutMk cId="2458609118" sldId="214748381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0C819942-784E-45D3-BD61-7BF79F9A057E}" type="datetimeFigureOut">
              <a:rPr lang="da-DK"/>
              <a:pPr>
                <a:defRPr/>
              </a:pPr>
              <a:t>01-10-2020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6817908A-1ECF-4C43-97E1-769CCD50326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C5464-7156-4878-A736-58AB94B72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F605E33-A8CF-4E1C-AD2C-E3FEAC605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812C8BD-14C6-412E-99E5-92FBA6187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45979EA-2F6C-48C9-B873-614A68506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C215A07-C140-408C-8B50-99412435A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247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4D002-E465-4B63-9599-6947F3A8A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469B25C-FB55-4603-BCE4-EB800013C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7E2518-FC8B-4DBA-AA7F-094D2485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3D273A-0A52-4230-9FDC-51D56946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5F452A-F95C-48B6-BD2B-26B339303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33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4E8CCE2-7A9F-49BB-9259-AF0FE13C25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118EC88-7EDA-4A4F-861A-DF191789B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0D11D71-6B3A-4C53-A5B0-1F35CB1F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06EBA0-989E-4643-AB71-5ADC06725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20FAFA3-D270-4C02-8F74-CEAF49228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530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50A259-A28D-4C42-9D61-640801EB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4DFA5BC-6107-4522-9859-9248B9C9F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1A4CDDD-E230-472C-B573-1E12D2F0E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1E0CDCF-C268-421A-8F59-02777B7E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3418ADE-D3C4-4CEC-BF71-E5372922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372610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3472C-29B7-4315-A1AC-D1522B8B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D2E83FA-CE5E-4033-A15A-1139DB85F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AEF71E3-AAB7-46F5-887B-43EFDBE43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25CD624-7EE7-466A-8DC7-931B9F52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1212773-335E-446E-BADC-F17DC2C7D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141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623F1-72B8-497C-9549-78EA4419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FE4215-079B-4175-B322-A60DBC283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7728886-5CB8-4E5F-BA16-F59073781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404B69F-AF22-4AB0-A73A-C919963B8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F28E2A4-0E02-451F-B772-BFD88E19E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CE576DB-E8C6-464A-AD5E-D43D4C888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286027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E8AE6-5038-4022-8D40-40B8386AE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F0AE29-F66A-4AB1-BD00-5C8781FC4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9615CC5-D2BF-4C63-9F00-31E787AAC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2470EC9-42DE-476B-A9E1-392C0EE18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A084A6E-85C6-4CE2-BA55-54DB5321C6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E6087A8-8BFB-4610-B90A-00AC15BB1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0CF77DA-536B-4538-8AF0-725757C0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F92A700-22C0-4337-81F1-5AE1BB5A9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868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9C6F34-9B57-4103-9FDB-796E89DE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3536265-DACE-4D80-AA7D-95F3BD55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FB637F9-2F78-4A65-BDBE-2489F32C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DC9CCDD-4C29-4FBA-B480-D27689B7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860911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7CB9556-3CE1-493D-B9B7-8B1D0FF0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3CE1762-6B57-4F00-9B55-95EEB166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5C89735-5C58-4DE9-9EDE-38DC0F36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511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B39B33-4AEE-4456-9935-B6F7E9E4B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EDE924-1357-44BA-B755-D1DF238F1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07D4B88-86A0-4223-9165-E4E05CFA5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531098-FB6F-4380-B41F-9698C83CB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1568880-C81B-4B9D-BC30-01E8D0187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F9FF5BA-9757-4AC9-AEEF-F99223619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077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E60D3-3800-4BAB-BA33-4D2551BB8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1E60EF5-27C1-4420-904B-F2B4C7C3A1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7039A7F-275D-4586-AC66-0B8CE48C8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5F41899-96C7-48DD-921C-00D3FDBB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2D5A1A6-90AC-4823-9E16-83242F46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7D84131-D7D4-46F5-879A-2FCFCF225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240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5D1D859-7884-4BFF-8543-3D758A5D1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C6EC9E2-2DB3-4B18-AD6D-3D7FC2929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1F81AD-8E07-498F-984D-A2F1CFB30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6402B-9B0F-4C89-957F-58CC49D64211}" type="datetimeFigureOut">
              <a:rPr lang="da-DK" smtClean="0"/>
              <a:t>01-10-2020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790361-3DBD-40E3-8DE4-F7BDD167D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B6B7956-56F9-49EC-BA0D-B35AD742BB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50568-848A-4715-B669-011897141FA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31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ransition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 rot="5400000">
            <a:off x="6623484" y="4335998"/>
            <a:ext cx="4507631" cy="5334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a-DK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Nådens og bønnens ånd   04.10.2020 v. Niels Peder Nielsen.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0"/>
            <a:ext cx="7375401" cy="6856514"/>
          </a:xfrm>
        </p:spPr>
        <p:txBody>
          <a:bodyPr>
            <a:noAutofit/>
          </a:bodyPr>
          <a:lstStyle/>
          <a:p>
            <a:r>
              <a:rPr lang="da-DK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”- at bede Gud om noget er som at dykke ned i et hav af kærlighed.” </a:t>
            </a: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(Katolsk bedevejledning)</a:t>
            </a:r>
            <a:endParaRPr lang="da-DK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"Bed som om alt afhænger af Gud, men arbejd som om alt afhænger af dig."  </a:t>
            </a: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(Augustin)</a:t>
            </a:r>
          </a:p>
          <a:p>
            <a:r>
              <a:rPr lang="da-DK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"Bøn handler ikke om at overvinde Guds modvilje, men i stedet om at gribe fat i hans enorme villighed."  </a:t>
            </a:r>
            <a:br>
              <a:rPr lang="da-DK" sz="2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4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Martin Luther) </a:t>
            </a:r>
          </a:p>
          <a:p>
            <a:r>
              <a:rPr lang="da-DK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Det, at Guds vilje er det mulige, gør, at jeg kan bede;</a:t>
            </a:r>
            <a:r>
              <a:rPr lang="da-DK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(Søren Kierkegaard)</a:t>
            </a:r>
          </a:p>
          <a:p>
            <a:r>
              <a:rPr lang="da-DK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"Jeg har mange gange været nødt til at gå på knæ og bede, fordi jeg har været helt overbevist om, at der ikke var andre steder at henvende sig." </a:t>
            </a:r>
            <a:b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(Abraham Lincoln) </a:t>
            </a:r>
          </a:p>
          <a:p>
            <a:r>
              <a:rPr lang="da-DK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"Gud taler, når vore hjerter er stille. At lytte er begyndelsen på en bøn." </a:t>
            </a:r>
            <a:br>
              <a:rPr lang="da-DK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(Moder Teresa)</a:t>
            </a:r>
          </a:p>
          <a:p>
            <a:r>
              <a:rPr lang="da-DK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"Gud gør intet, undtagen som svar på bøn!" </a:t>
            </a:r>
            <a:r>
              <a:rPr lang="da-DK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Wesley )</a:t>
            </a:r>
            <a:endParaRPr lang="da-DK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EA59F91-D692-4453-88CE-7F802998B2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60"/>
          <a:stretch/>
        </p:blipFill>
        <p:spPr>
          <a:xfrm rot="5400000">
            <a:off x="7676322" y="548545"/>
            <a:ext cx="2016223" cy="91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0112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 rot="5400000">
            <a:off x="6623484" y="4335998"/>
            <a:ext cx="4507631" cy="5334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a-DK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Nådens og bønnens ånd   04.10.2020 v. Niels Peder Nielsen.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0"/>
            <a:ext cx="7375401" cy="6856514"/>
          </a:xfrm>
        </p:spPr>
        <p:txBody>
          <a:bodyPr>
            <a:noAutofit/>
          </a:bodyPr>
          <a:lstStyle/>
          <a:p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 </a:t>
            </a:r>
            <a:r>
              <a:rPr lang="da-DK" sz="23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bønspraksis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Syv steder møder vi, at Jesus taler med sin himmelske far!</a:t>
            </a:r>
          </a:p>
          <a:p>
            <a:pPr lvl="0"/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 lovprisning, </a:t>
            </a:r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Mat. 11,25-26. </a:t>
            </a:r>
            <a:r>
              <a:rPr lang="da-DK" sz="23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(Jeg priser dig -- fordi du  -- har åbenbaret det for umyndige)</a:t>
            </a:r>
          </a:p>
          <a:p>
            <a:pPr lvl="0"/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 taksigelse, </a:t>
            </a:r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Joh. 11,41-42. </a:t>
            </a:r>
            <a:r>
              <a:rPr lang="da-DK" sz="23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(Fader jeg takker dig, fordi du har hørt mig)</a:t>
            </a:r>
          </a:p>
          <a:p>
            <a:pPr lvl="0"/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 forfærdelse, </a:t>
            </a:r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Joh. 12,27-28. </a:t>
            </a:r>
            <a:r>
              <a:rPr lang="da-DK" sz="23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- min sjæl er i oprør – frels mig fra denne time --)</a:t>
            </a:r>
          </a:p>
          <a:p>
            <a:pPr lvl="0"/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 ypperstepræstelige (for)bøn</a:t>
            </a:r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som omhandler 3 ting: Joh. 17. </a:t>
            </a:r>
            <a:r>
              <a:rPr lang="da-DK" sz="23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(– for Jesus selv, for disciplene og dem, der kommer til tro, som følge af disciplenes tjeneste)</a:t>
            </a:r>
          </a:p>
          <a:p>
            <a:pPr lvl="0"/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 </a:t>
            </a:r>
            <a:r>
              <a:rPr lang="da-DK" sz="23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Getsemanekamp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Mat. 26,39-42. </a:t>
            </a:r>
            <a:r>
              <a:rPr lang="da-DK" sz="23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(– lad dette bæger gå mig forbi, men skal jeg drikke det, så ske din vilje)</a:t>
            </a:r>
          </a:p>
          <a:p>
            <a:pPr lvl="0"/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6) 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 tilgivelse, </a:t>
            </a:r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Luk. 23,34. </a:t>
            </a:r>
            <a:r>
              <a:rPr lang="da-DK" sz="23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(Fader tilgiv dem, thi de ved ikke hvad de gør)</a:t>
            </a:r>
          </a:p>
          <a:p>
            <a:pPr lvl="0"/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7) </a:t>
            </a:r>
            <a:r>
              <a:rPr lang="da-DK" sz="23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 død, </a:t>
            </a:r>
            <a:r>
              <a:rPr lang="da-DK" sz="23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Luk. 23,46. </a:t>
            </a:r>
            <a:r>
              <a:rPr lang="da-DK" sz="23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(– i dine hænder betror jeg min ånd)</a:t>
            </a:r>
          </a:p>
          <a:p>
            <a:pPr lvl="0"/>
            <a:endParaRPr lang="da-DK" i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EA59F91-D692-4453-88CE-7F802998B2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60"/>
          <a:stretch/>
        </p:blipFill>
        <p:spPr>
          <a:xfrm rot="5400000">
            <a:off x="7676322" y="548545"/>
            <a:ext cx="2016223" cy="91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0231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 rot="5400000">
            <a:off x="6623484" y="4335998"/>
            <a:ext cx="4507631" cy="5334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a-DK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Nådens og bønnens ånd   04.10.2020 v. Niels Peder Nielsen.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0"/>
            <a:ext cx="7375401" cy="6856514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da-DK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Bøn og kroppens sprog:</a:t>
            </a:r>
          </a:p>
          <a:p>
            <a:pPr lvl="0">
              <a:defRPr/>
            </a:pPr>
            <a:r>
              <a:rPr lang="da-DK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Løfte øjnene.</a:t>
            </a:r>
            <a: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Sal. 121,1, </a:t>
            </a:r>
            <a:b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Løfte sjælen.</a:t>
            </a:r>
            <a: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Sal. 25,1, </a:t>
            </a:r>
            <a:b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Løfte hjertet.</a:t>
            </a:r>
            <a: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Klag. 3,41, </a:t>
            </a:r>
            <a:b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Udøse hjertet.</a:t>
            </a:r>
            <a: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Sal. 62,9, </a:t>
            </a:r>
            <a:b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Træde frem for Gud.</a:t>
            </a:r>
            <a: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Sal. 27,7;</a:t>
            </a:r>
            <a:b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Råbe til himmelen.</a:t>
            </a:r>
            <a: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 Kr. 32,20, </a:t>
            </a:r>
            <a:b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Søge Gud.</a:t>
            </a:r>
            <a: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Joh 8,15. </a:t>
            </a:r>
            <a:b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Søge Herrens ansigt.</a:t>
            </a:r>
            <a: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Sal. 27,8 </a:t>
            </a:r>
            <a:b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Bønfalde Gud.</a:t>
            </a:r>
            <a:r>
              <a:rPr lang="da-DK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 Mos. 32,11.</a:t>
            </a:r>
            <a:r>
              <a:rPr lang="da-DK" sz="25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a-DK" sz="25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a-DK" sz="25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Falde på sit ansigt/kaste sig ned. 4. Mos. 16,22 </a:t>
            </a:r>
            <a: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da-DK" sz="2500" i="1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Datans</a:t>
            </a:r>
            <a: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folk havde syndet)</a:t>
            </a:r>
            <a:b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a-DK" sz="25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Knæle ned. </a:t>
            </a:r>
            <a:r>
              <a:rPr lang="da-DK" sz="25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Apg</a:t>
            </a:r>
            <a:r>
              <a:rPr lang="da-DK" sz="25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20,36 </a:t>
            </a:r>
            <a: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da-DK" sz="2500" i="1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Paulus´s</a:t>
            </a:r>
            <a: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afsked i </a:t>
            </a:r>
            <a:r>
              <a:rPr lang="da-DK" sz="2500" i="1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Efesus</a:t>
            </a:r>
            <a: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b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a-DK" sz="25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Stående. </a:t>
            </a:r>
            <a:r>
              <a:rPr lang="da-DK" sz="25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Mrk</a:t>
            </a:r>
            <a:r>
              <a:rPr lang="da-DK" sz="25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11.25 </a:t>
            </a:r>
            <a: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(Når I står og beder ..).	</a:t>
            </a:r>
            <a:b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a-DK" sz="25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Med </a:t>
            </a:r>
            <a:r>
              <a:rPr lang="da-DK" sz="25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udrakte</a:t>
            </a:r>
            <a:r>
              <a:rPr lang="da-DK" sz="25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hænder. Es. 1.15 </a:t>
            </a:r>
            <a: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 .. række hænder frem.)</a:t>
            </a:r>
            <a:b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a-DK" sz="25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Med løftede hænder. Sal. 28.2; </a:t>
            </a:r>
            <a:r>
              <a:rPr lang="da-DK" sz="25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(.. når jeg løfter mine hænder mod dit tempels allerhelligste)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EA59F91-D692-4453-88CE-7F802998B2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60"/>
          <a:stretch/>
        </p:blipFill>
        <p:spPr>
          <a:xfrm rot="5400000">
            <a:off x="7676322" y="548545"/>
            <a:ext cx="2016223" cy="91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295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 rot="5400000">
            <a:off x="6623484" y="4335998"/>
            <a:ext cx="4507631" cy="5334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a-DK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Nådens og bønnens ånd   04.10.2020 v. Niels Peder Nielsen.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0"/>
            <a:ext cx="7375401" cy="6856514"/>
          </a:xfrm>
        </p:spPr>
        <p:txBody>
          <a:bodyPr>
            <a:noAutofit/>
          </a:bodyPr>
          <a:lstStyle/>
          <a:p>
            <a:pPr lvl="0">
              <a:buFont typeface="Verdana" pitchFamily="34" charset="0"/>
              <a:buChar char="•"/>
              <a:defRPr/>
            </a:pPr>
            <a:r>
              <a:rPr lang="da-DK" sz="3000" b="1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Forskellige former for bøn</a:t>
            </a:r>
          </a:p>
          <a:p>
            <a:pPr lvl="0">
              <a:buFont typeface="Verdana" pitchFamily="34" charset="0"/>
              <a:buChar char="•"/>
              <a:defRPr/>
            </a:pPr>
            <a:r>
              <a:rPr lang="da-DK" sz="24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Lovprisningsbøn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Takkebøn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Samtale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Bøn om hjælp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Klagebøn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Skudbønner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Liturgiske/faste bønner: </a:t>
            </a:r>
            <a:b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(I salmebogen findes der 114 fine bønner.)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Forbøn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Bordbøn</a:t>
            </a:r>
          </a:p>
          <a:p>
            <a:pPr>
              <a:defRPr/>
            </a:pPr>
            <a:r>
              <a:rPr lang="da-DK" sz="2400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En,to,eller</a:t>
            </a: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da-DK" sz="2400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flerebøn</a:t>
            </a: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/fællesbøn  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Nådegavebaseret bøn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Kampbøn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Påtrængende bøn</a:t>
            </a:r>
          </a:p>
          <a:p>
            <a:pPr>
              <a:defRPr/>
            </a:pPr>
            <a:r>
              <a:rPr lang="da-DK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Vores personlige bønnepraksis</a:t>
            </a:r>
            <a:endParaRPr lang="da-DK" sz="2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>
              <a:buFont typeface="Verdana" pitchFamily="34" charset="0"/>
              <a:buChar char="•"/>
              <a:defRPr/>
            </a:pPr>
            <a:endParaRPr lang="da-DK" sz="3000" b="1" i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EA59F91-D692-4453-88CE-7F802998B2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60"/>
          <a:stretch/>
        </p:blipFill>
        <p:spPr>
          <a:xfrm rot="5400000">
            <a:off x="7676322" y="548545"/>
            <a:ext cx="2016223" cy="91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3092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5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5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57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 rot="5400000">
            <a:off x="6623484" y="4335998"/>
            <a:ext cx="4507631" cy="5334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a-DK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Nådens og bønnens ånd   04.10.2020 v. Niels Peder Nielsen.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0"/>
            <a:ext cx="7375401" cy="6856514"/>
          </a:xfrm>
        </p:spPr>
        <p:txBody>
          <a:bodyPr>
            <a:noAutofit/>
          </a:bodyPr>
          <a:lstStyle/>
          <a:p>
            <a:r>
              <a:rPr lang="da-DK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Gudsbilleder – de mere traditionelle:</a:t>
            </a:r>
            <a:b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da-DK" sz="2800" i="1" dirty="0">
                <a:latin typeface="Calibri" panose="020F0502020204030204" pitchFamily="34" charset="0"/>
                <a:ea typeface="Times New Roman" panose="02020603050405020304" pitchFamily="18" charset="0"/>
              </a:rPr>
              <a:t>en kærlig far, en varm moderfavn, en hvirvlende storm, et vældigt bjerg, stilhed, vingerne på en fugl, en borg at søge tilflugt i, et træ at hvile under, en kilde i ørkenen, en fårehyrde, en ypperstepræst, en dommer og så videre, -</a:t>
            </a:r>
          </a:p>
          <a:p>
            <a:r>
              <a:rPr lang="da-DK" sz="2800" i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a-DK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De mere </a:t>
            </a:r>
            <a:r>
              <a:rPr lang="da-DK" sz="2800" b="1">
                <a:latin typeface="Calibri" panose="020F0502020204030204" pitchFamily="34" charset="0"/>
                <a:ea typeface="Times New Roman" panose="02020603050405020304" pitchFamily="18" charset="0"/>
              </a:rPr>
              <a:t>uortodokse gudsbilleder:</a:t>
            </a:r>
            <a:b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”</a:t>
            </a:r>
            <a:r>
              <a:rPr lang="da-DK" sz="2800" i="1" dirty="0">
                <a:latin typeface="Calibri" panose="020F0502020204030204" pitchFamily="34" charset="0"/>
                <a:ea typeface="Times New Roman" panose="02020603050405020304" pitchFamily="18" charset="0"/>
              </a:rPr>
              <a:t>Da vågnede Herren som en, der har sovet, som krigeren, der er overvældet af vin. Han slog sine fjender tilbage..."</a:t>
            </a:r>
            <a: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 Salme 78,65f </a:t>
            </a:r>
            <a:b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da-DK" sz="2800" i="1" dirty="0">
                <a:latin typeface="Calibri" panose="020F0502020204030204" pitchFamily="34" charset="0"/>
                <a:ea typeface="Times New Roman" panose="02020603050405020304" pitchFamily="18" charset="0"/>
              </a:rPr>
              <a:t>"Jeg har tiet i lange tider, jeg har været tavs og holdt mig tilbage; nu skriger jeg som en fødende, jeg stønner og snapper efter vejret."</a:t>
            </a:r>
            <a: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 Esajas 42,14</a:t>
            </a:r>
            <a:endParaRPr lang="da-DK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Font typeface="Verdana" pitchFamily="34" charset="0"/>
              <a:buChar char="•"/>
              <a:defRPr/>
            </a:pPr>
            <a:endParaRPr lang="da-DK" sz="3000" b="1" i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EA59F91-D692-4453-88CE-7F802998B2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60"/>
          <a:stretch/>
        </p:blipFill>
        <p:spPr>
          <a:xfrm rot="5400000">
            <a:off x="7676322" y="548545"/>
            <a:ext cx="2016223" cy="91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5781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 rot="5400000">
            <a:off x="6623484" y="4335998"/>
            <a:ext cx="4507631" cy="5334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a-DK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Nådens og bønnens ånd   04.10.2020 v. Niels Peder Nielsen.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0"/>
            <a:ext cx="7375401" cy="6856514"/>
          </a:xfrm>
        </p:spPr>
        <p:txBody>
          <a:bodyPr>
            <a:noAutofit/>
          </a:bodyPr>
          <a:lstStyle/>
          <a:p>
            <a:r>
              <a:rPr lang="da-DK" sz="2400" b="1" dirty="0">
                <a:latin typeface="Calibri" panose="020F0502020204030204" pitchFamily="34" charset="0"/>
                <a:ea typeface="Calibri" panose="020F0502020204030204" pitchFamily="34" charset="0"/>
              </a:rPr>
              <a:t>Henry </a:t>
            </a:r>
            <a:r>
              <a:rPr lang="da-DK" sz="2400" b="1" dirty="0" err="1">
                <a:latin typeface="Calibri" panose="020F0502020204030204" pitchFamily="34" charset="0"/>
                <a:ea typeface="Calibri" panose="020F0502020204030204" pitchFamily="34" charset="0"/>
              </a:rPr>
              <a:t>Nouwen</a:t>
            </a:r>
            <a:r>
              <a:rPr lang="da-DK" sz="2400" b="1" dirty="0"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da-DK" sz="2400" i="1" dirty="0">
                <a:latin typeface="Calibri" panose="020F0502020204030204" pitchFamily="34" charset="0"/>
                <a:ea typeface="Calibri" panose="020F0502020204030204" pitchFamily="34" charset="0"/>
              </a:rPr>
              <a:t>”At vi i sandhed er mænd og kvinder med et brændende ønske om at dvæle i </a:t>
            </a:r>
            <a:r>
              <a:rPr lang="da-DK" sz="2400" i="1" u="sng" dirty="0">
                <a:latin typeface="Calibri" panose="020F0502020204030204" pitchFamily="34" charset="0"/>
                <a:ea typeface="Calibri" panose="020F0502020204030204" pitchFamily="34" charset="0"/>
              </a:rPr>
              <a:t>Guds nærhed, lytte til Guds stemme, skue Guds skønhed, røre ved Guds inkarnerede ord og smage Guds uendelige godhed</a:t>
            </a:r>
            <a:r>
              <a:rPr lang="da-DK" sz="2400" i="1" dirty="0">
                <a:latin typeface="Calibri" panose="020F0502020204030204" pitchFamily="34" charset="0"/>
                <a:ea typeface="Calibri" panose="020F0502020204030204" pitchFamily="34" charset="0"/>
              </a:rPr>
              <a:t>".</a:t>
            </a: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da-DK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da-DK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Gerard Hughes: </a:t>
            </a:r>
            <a:r>
              <a:rPr lang="da-DK" sz="2400" i="1" dirty="0">
                <a:latin typeface="Calibri" panose="020F0502020204030204" pitchFamily="34" charset="0"/>
                <a:ea typeface="Times New Roman" panose="02020603050405020304" pitchFamily="18" charset="0"/>
              </a:rPr>
              <a:t>”-  Gud kan lære os, hvem Gud er –”, </a:t>
            </a:r>
            <a:r>
              <a:rPr lang="da-DK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da-DK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g </a:t>
            </a:r>
            <a:r>
              <a:rPr lang="da-DK" sz="2400" i="1" dirty="0">
                <a:latin typeface="Calibri" panose="020F0502020204030204" pitchFamily="34" charset="0"/>
                <a:ea typeface="Times New Roman" panose="02020603050405020304" pitchFamily="18" charset="0"/>
              </a:rPr>
              <a:t>”når kristne holder op med at bede, er alt håb for kirkens liv og fornyelse bogstaveligt talt ude”.</a:t>
            </a:r>
            <a:endParaRPr lang="da-DK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da-DK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EA59F91-D692-4453-88CE-7F802998B2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60"/>
          <a:stretch/>
        </p:blipFill>
        <p:spPr>
          <a:xfrm rot="5400000">
            <a:off x="7676322" y="548545"/>
            <a:ext cx="2016223" cy="91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4629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7611</TotalTime>
  <Words>841</Words>
  <Application>Microsoft Office PowerPoint</Application>
  <PresentationFormat>Skærmshow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Verdana</vt:lpstr>
      <vt:lpstr>Office-tema</vt:lpstr>
      <vt:lpstr>Nådens og bønnens ånd   04.10.2020 v. Niels Peder Nielsen.</vt:lpstr>
      <vt:lpstr>Nådens og bønnens ånd   04.10.2020 v. Niels Peder Nielsen.</vt:lpstr>
      <vt:lpstr>Nådens og bønnens ånd   04.10.2020 v. Niels Peder Nielsen.</vt:lpstr>
      <vt:lpstr>Nådens og bønnens ånd   04.10.2020 v. Niels Peder Nielsen.</vt:lpstr>
      <vt:lpstr>Nådens og bønnens ånd   04.10.2020 v. Niels Peder Nielsen.</vt:lpstr>
      <vt:lpstr>Nådens og bønnens ånd   04.10.2020 v. Niels Peder Nielsen.</vt:lpstr>
    </vt:vector>
  </TitlesOfParts>
  <Company>Hjarup præstegaard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Lidt om discipelskab, åndelige discipliner og måden at praktisere dem på. V. Niels Peder Nielsen, Århus</dc:title>
  <dc:creator>Niels Peder Nielsen</dc:creator>
  <cp:lastModifiedBy>Niels Peder Nielsen</cp:lastModifiedBy>
  <cp:revision>122</cp:revision>
  <cp:lastPrinted>1601-01-01T00:00:00Z</cp:lastPrinted>
  <dcterms:created xsi:type="dcterms:W3CDTF">2009-02-13T10:23:16Z</dcterms:created>
  <dcterms:modified xsi:type="dcterms:W3CDTF">2020-10-01T11:28:49Z</dcterms:modified>
</cp:coreProperties>
</file>